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00" r:id="rId2"/>
    <p:sldId id="299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5" r:id="rId15"/>
    <p:sldId id="316" r:id="rId16"/>
    <p:sldId id="317" r:id="rId17"/>
    <p:sldId id="318" r:id="rId18"/>
    <p:sldId id="319" r:id="rId19"/>
    <p:sldId id="320" r:id="rId20"/>
    <p:sldId id="314" r:id="rId21"/>
    <p:sldId id="321" r:id="rId22"/>
    <p:sldId id="322" r:id="rId23"/>
    <p:sldId id="323" r:id="rId24"/>
    <p:sldId id="324" r:id="rId25"/>
    <p:sldId id="325" r:id="rId26"/>
    <p:sldId id="327" r:id="rId27"/>
    <p:sldId id="326" r:id="rId28"/>
    <p:sldId id="328" r:id="rId29"/>
    <p:sldId id="329" r:id="rId30"/>
    <p:sldId id="331" r:id="rId31"/>
    <p:sldId id="333" r:id="rId32"/>
    <p:sldId id="330" r:id="rId33"/>
    <p:sldId id="332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3" r:id="rId43"/>
    <p:sldId id="342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2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39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3930F-5A5F-4BE9-A2FD-005EB7D5FB1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D5194-66BE-43E4-888A-6D3122D60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9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p10005p2002330645trial.hanatrial.ondemand.com/mypackage/services.xsodata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</a:t>
            </a:r>
            <a:r>
              <a:rPr lang="en-US" altLang="ko-KR" dirty="0" err="1"/>
              <a:t>Yeajin</a:t>
            </a:r>
            <a:r>
              <a:rPr lang="en-US" altLang="ko-KR" dirty="0"/>
              <a:t>*09*</a:t>
            </a:r>
            <a:r>
              <a:rPr lang="en-US" altLang="ko-KR" dirty="0" err="1"/>
              <a:t>Yeajin</a:t>
            </a:r>
            <a:r>
              <a:rPr lang="en-US" altLang="ko-KR" dirty="0"/>
              <a:t>*09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7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https://cp10005p2002330645trial.hanatrial.ondemand.com/mypackage/services.xsodata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89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System</a:t>
            </a:r>
          </a:p>
          <a:p>
            <a:r>
              <a:rPr lang="ko-KR" altLang="en-US" dirty="0"/>
              <a:t>비밀번호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83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Yeajin36913#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9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로그 아웃 후 로그인 </a:t>
            </a:r>
            <a:r>
              <a:rPr lang="en-US" altLang="ko-KR" dirty="0"/>
              <a:t>Yeajin36913#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5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en-US" altLang="ko-KR" dirty="0" err="1"/>
              <a:t>Yeajin</a:t>
            </a:r>
            <a:r>
              <a:rPr lang="en-US" altLang="ko-KR" dirty="0"/>
              <a:t>*09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5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catalog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71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 SQL CONSOLE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8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New package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942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xsprivileges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67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4EBD1-AE24-4253-AF09-74524ECA0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D58DB7-C408-4122-BCE0-A09D4B7A3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0F7C9-4495-4DC0-9153-E5609F86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27EB-4E7F-4B3A-A42B-C77DB8C2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1E5DB-4E42-43DB-9EF2-76953C98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84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5D576-64D5-4D56-A480-BA263A7B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05745A-B8D1-4ACE-8435-42CE816EC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78F12-E9EC-487E-9DB2-B0009DF0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04F1A3-8777-459C-96E9-F977C2A9E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500CD-3BAC-455E-82B2-A574A3D3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0CFDDB-03AF-4668-BE16-65927E71FD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C6927A-CBBC-4F8C-9839-865844180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834E4-91FB-4986-A440-E35EA834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D168D-8B96-4F48-82CD-580EDC73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ED37B-9149-413D-A5ED-EBD23930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1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6D26C-ADB4-492E-8607-242B5176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18FE9-43EA-4C3E-BB97-AFE3D107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594FE-553B-4835-A5F8-309409CE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9968D-A581-42BC-8073-33F90FB5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CB922-0F7F-4557-8724-E9A7E5F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07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4128F-D43A-4BB5-8278-914A5A32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AC4DC-79B9-46CD-A30D-5454A7A98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B4F41-39FA-42E4-9783-35CB7AD1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F09FC-A0F8-42FA-809F-82320D99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66CF0-A511-438B-B35B-78F069C6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7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B9FE-159F-4C84-9381-F7EA6B00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57CF4F-4C21-4870-87BE-4D4CA1F57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AA41FB-A1EE-4EF6-8A7F-7B8AEB6BA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66624-27BC-4FEC-A400-60EDB1F87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61379A-F508-4338-89EA-B8AD890D8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41BB57-10D7-4D3A-BB73-C5F397F2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1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BE2EC-C64D-41E7-9FBE-4B2E8AB2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0AF75-9699-416B-B890-04954CB54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3AC046-0828-498D-ADBC-2ACFA1822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CFA819-026B-4D3A-8A82-49CB73E6F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C28D27-E09A-443A-AEB1-96DE0BFCF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C65188-2EAC-4AA8-BC6C-DBE86F3D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D075C9-9999-411A-BE81-45C58C66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A6B600-AD8F-469C-ADCD-C89EC705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4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16547-2DB5-4CC8-99E4-D8F11011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514F34-CCC1-4630-8ED6-032AB8D2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2E19A8-EE9B-45A5-864E-210F8524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DDFE43-81D5-44EF-8829-5AFFC013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32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1C1697-9D8A-4D72-806A-9E1A4A07C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305D77-8606-47FD-A2F3-EB793583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A93E2A-83F7-4E5C-9F2F-BF2DF259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2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978F4-3AC7-4276-8204-6D4DC98A5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F6D41-02EA-4AF2-9118-2A2C03232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CC9B4D-364A-4960-8430-A1813CD2D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D30E43-3BAC-458A-8E36-8D677354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C4F7F6-E19E-41CF-90C7-9AFCC5D6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E77B17-3ED9-42C0-8CBD-C1C3AC08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66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5ED57-788A-4FEA-8625-7E567825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256D99-2035-4001-AA29-4D7141202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AA8D53-BFB3-4F06-BA80-71F61FAF8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9C3DED-35CC-4763-A0C7-AAC10893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870AF6-1F09-4BD9-B050-C0B0635D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4AF4B6-459C-4C08-9FF9-B257ED05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39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8BD9D0-F98E-4789-96F8-C6BCFD42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496E7-BC7B-4E5F-A86E-18B3E6150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F8124-656A-4050-AC8C-1874AEC4A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F7BC5-B1B9-42AF-A321-238AE12D51AC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C3756B-7059-4EF9-881D-4598F15B9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F794F-DD7E-42EA-B36D-381D0B050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AF35-5248-419A-A11E-FE0F53AB3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30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BAE408DC-3371-41BC-A4CE-C468A4335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0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FCC1AF9E-0360-4EC2-9A9B-072A11743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3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6F67B1-BBE6-4D04-AA9E-38613DE10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53"/>
            <a:ext cx="12192000" cy="657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3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9F27429-4979-4646-BB7A-9E6D22C42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00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테이블이(가) 표시된 사진&#10;&#10;자동 생성된 설명">
            <a:extLst>
              <a:ext uri="{FF2B5EF4-FFF2-40B4-BE49-F238E27FC236}">
                <a16:creationId xmlns:a16="http://schemas.microsoft.com/office/drawing/2014/main" id="{C2140F3E-32A4-4823-8B26-359E1F20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59"/>
            <a:ext cx="12192000" cy="6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1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2BCCAFB-990E-4F28-A7C7-004D498D0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3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665FC15-B40E-445B-B72E-065E03A0E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35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1FFC33-EE7C-478C-8C23-252F912C4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C77E024-9F20-4516-BAC3-754EC20CC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4"/>
            <a:ext cx="12192000" cy="65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96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쥐고있는, 보트, 서있는이(가) 표시된 사진&#10;&#10;자동 생성된 설명">
            <a:extLst>
              <a:ext uri="{FF2B5EF4-FFF2-40B4-BE49-F238E27FC236}">
                <a16:creationId xmlns:a16="http://schemas.microsoft.com/office/drawing/2014/main" id="{24416C11-C954-4A6E-B594-B301A05F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43"/>
            <a:ext cx="12192000" cy="65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6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D949D45-1F97-46F9-AF5D-203B87EDD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7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DAFD77F4-87AF-447F-B800-A155BE1C8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20"/>
            <a:ext cx="12192000" cy="65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18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모니터, 컴퓨터, 테이블이(가) 표시된 사진&#10;&#10;자동 생성된 설명">
            <a:extLst>
              <a:ext uri="{FF2B5EF4-FFF2-40B4-BE49-F238E27FC236}">
                <a16:creationId xmlns:a16="http://schemas.microsoft.com/office/drawing/2014/main" id="{290FC6AD-D53D-4AEE-9E6E-570766363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7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6D047A-429C-4994-9C42-FB9BB256B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35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F7326AF-A949-4703-B56B-181674D7E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4"/>
            <a:ext cx="12192000" cy="65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9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B72D637-0F3D-44B7-8632-C5A3C01D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7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D36945-5DFD-4B35-B276-82956738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48"/>
            <a:ext cx="12192000" cy="650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84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D4C748A-CA5F-4649-AC1B-A0F6451B6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81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E056337-28D2-4294-9363-BA91A6FEC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02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B6126C95-4D6A-440C-AF6B-ADA891126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59"/>
            <a:ext cx="12192000" cy="64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73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75CBE432-6D0A-48AE-AC92-B5E65755A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6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모니터, 화면이(가) 표시된 사진&#10;&#10;자동 생성된 설명">
            <a:extLst>
              <a:ext uri="{FF2B5EF4-FFF2-40B4-BE49-F238E27FC236}">
                <a16:creationId xmlns:a16="http://schemas.microsoft.com/office/drawing/2014/main" id="{A1476CE5-9BB9-47B1-8E07-368AA4C39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2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9BD33F3-79FD-4D66-8650-1115A4B00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8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B17BD7DD-333B-4A44-88E2-C35B67864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70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966CBFD7-2A25-4DF6-A861-FF50AA91B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31"/>
            <a:ext cx="12192000" cy="65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96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607CB15-02ED-4145-B6C6-B2568A52F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0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762F615-371B-4408-BC77-3B87B66D6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52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보트이(가) 표시된 사진&#10;&#10;자동 생성된 설명">
            <a:extLst>
              <a:ext uri="{FF2B5EF4-FFF2-40B4-BE49-F238E27FC236}">
                <a16:creationId xmlns:a16="http://schemas.microsoft.com/office/drawing/2014/main" id="{4AC0D4D1-F2AA-43C7-A804-9CB18EB96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7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E9B8D5-FE55-465F-8ABF-1DD4DED38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27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122E04D5-C7C2-4B00-B93F-1DE8D1EF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75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7B961A2-0F00-4ED5-84D3-6E969641D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3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C1CC6AB-BDD2-45CF-8731-CEF59D4E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47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7A3896C-057A-49C6-90E4-60B46DEB8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48"/>
            <a:ext cx="12192000" cy="650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792725B-1A59-4968-BBC4-9C39ECCBC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08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31C607F-0C67-4DCE-987D-6D83D5CEA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1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C26BBA-CB81-4E1D-B883-5CD002D8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65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48E81D3E-6C30-49D8-9A5A-036B6B0C4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34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1E699DAB-6828-4593-B438-7DFD30BF5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51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6C8BE8F6-6E2D-4EBF-ABE0-8A4494336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42"/>
            <a:ext cx="12192000" cy="65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5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44B83D03-7BE7-4DBF-9CD4-D76C032B9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58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F089724-5042-44D0-AB3B-BE96A4B99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73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199C478-BF5A-4E17-A18F-330BA00D6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1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AB6C57D-C8B6-4C46-98E5-53B3A88B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49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E34C6B-D1F1-4A91-9DB9-0E95E4CEC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3B61A10-826F-4872-AA21-2598DEE50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7"/>
            <a:ext cx="12192000" cy="657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9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B34BA77-53DE-457F-850E-F33BC695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59"/>
            <a:ext cx="12192000" cy="65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82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BF6A19D-F7E7-460A-A799-4C75EC66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44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A62F495-9E90-4FFC-BDFE-99FCFF2BF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8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51E1D79-7482-4BE4-BA5E-D47FBF7C9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3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9AC1A1D-0648-4D87-AF07-19A5CCB49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402AC2B-37B3-4336-B726-4E08DB4E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3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18CB24-9069-4239-948B-A0DEFB19C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7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55</Words>
  <Application>Microsoft Office PowerPoint</Application>
  <PresentationFormat>와이드스크린</PresentationFormat>
  <Paragraphs>21</Paragraphs>
  <Slides>52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62</cp:revision>
  <dcterms:created xsi:type="dcterms:W3CDTF">2020-08-26T00:47:09Z</dcterms:created>
  <dcterms:modified xsi:type="dcterms:W3CDTF">2020-08-27T13:15:22Z</dcterms:modified>
</cp:coreProperties>
</file>